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5" r:id="rId6"/>
    <p:sldId id="263" r:id="rId7"/>
    <p:sldId id="267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95536" y="335158"/>
            <a:ext cx="8352928" cy="61926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6" y="504931"/>
            <a:ext cx="1903419" cy="2400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9011"/>
            <a:ext cx="2808312" cy="108660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22281" y="6585224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bg2">
                    <a:lumMod val="50000"/>
                  </a:schemeClr>
                </a:solidFill>
                <a:latin typeface="Century Schoolbook" panose="02040604050505020304" pitchFamily="18" charset="0"/>
              </a:rPr>
              <a:t>Устинова Валентина Ивановна</a:t>
            </a:r>
            <a:endParaRPr lang="ru-RU" sz="900" dirty="0">
              <a:solidFill>
                <a:schemeClr val="bg2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79512" y="4437112"/>
            <a:ext cx="1907704" cy="7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6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95536" y="335158"/>
            <a:ext cx="8352928" cy="61926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6" y="504931"/>
            <a:ext cx="1903419" cy="2400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9011"/>
            <a:ext cx="2808312" cy="108660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22281" y="6585224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bg2">
                    <a:lumMod val="50000"/>
                  </a:schemeClr>
                </a:solidFill>
                <a:latin typeface="Century Schoolbook" panose="02040604050505020304" pitchFamily="18" charset="0"/>
              </a:rPr>
              <a:t>Устинова Валентина Ивановна</a:t>
            </a:r>
            <a:endParaRPr lang="ru-RU" sz="900" dirty="0">
              <a:solidFill>
                <a:schemeClr val="bg2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79512" y="4437112"/>
            <a:ext cx="1907704" cy="7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6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95536" y="335158"/>
            <a:ext cx="8352928" cy="61926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6" y="504931"/>
            <a:ext cx="1903419" cy="2400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9011"/>
            <a:ext cx="2808312" cy="108660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22281" y="6585224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bg2">
                    <a:lumMod val="50000"/>
                  </a:schemeClr>
                </a:solidFill>
                <a:latin typeface="Century Schoolbook" panose="02040604050505020304" pitchFamily="18" charset="0"/>
              </a:rPr>
              <a:t>Устинова Валентина Ивановна</a:t>
            </a:r>
            <a:endParaRPr lang="ru-RU" sz="900" dirty="0">
              <a:solidFill>
                <a:schemeClr val="bg2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572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95536" y="335158"/>
            <a:ext cx="8352928" cy="61926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6" y="504931"/>
            <a:ext cx="1903419" cy="2400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9011"/>
            <a:ext cx="2808312" cy="108660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22281" y="6585224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bg2">
                    <a:lumMod val="50000"/>
                  </a:schemeClr>
                </a:solidFill>
                <a:latin typeface="Century Schoolbook" panose="02040604050505020304" pitchFamily="18" charset="0"/>
              </a:rPr>
              <a:t>Устинова Валентина Ивановна</a:t>
            </a:r>
            <a:endParaRPr lang="ru-RU" sz="900" dirty="0">
              <a:solidFill>
                <a:schemeClr val="bg2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48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50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61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56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21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0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90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70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60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14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64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68EB8-7DCC-47B1-B88E-D0B33DEF1D0C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B8F91-4630-461D-8A55-A663CBDAE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64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61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29986" y="5085184"/>
            <a:ext cx="184730" cy="61555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1600" b="1" dirty="0" smtClean="0">
              <a:ln w="50800"/>
              <a:solidFill>
                <a:schemeClr val="bg2">
                  <a:lumMod val="50000"/>
                </a:schemeClr>
              </a:solidFill>
              <a:latin typeface="Century Schoolbook" panose="02040604050505020304" pitchFamily="18" charset="0"/>
            </a:endParaRPr>
          </a:p>
          <a:p>
            <a:pPr algn="ctr"/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142985"/>
            <a:ext cx="61436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rgbClr val="000000"/>
                </a:solidFill>
                <a:latin typeface="Times New Roman" pitchFamily="16" charset="0"/>
              </a:rPr>
              <a:t>А.С. Грибоедов.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rgbClr val="000000"/>
                </a:solidFill>
                <a:latin typeface="Times New Roman" pitchFamily="16" charset="0"/>
              </a:rPr>
              <a:t> Очерк жизни и творчества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rgbClr val="000000"/>
                </a:solidFill>
                <a:latin typeface="Times New Roman" pitchFamily="16" charset="0"/>
              </a:rPr>
              <a:t>1794 - 1829</a:t>
            </a:r>
            <a:endParaRPr lang="ru-RU" sz="4000" b="1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5715016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Автор: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Елохина Н.Б - учитель русского языка и литературы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МБОУ «Донская ООШ»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2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71479"/>
            <a:ext cx="7772400" cy="642943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Москва. 15 января 1794г .В дворянской семье родился А.С.Грибоедов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550" y="1714488"/>
            <a:ext cx="8275638" cy="3829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556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Детство и юность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00034" y="1428736"/>
            <a:ext cx="3686172" cy="469106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дворянской семье. Детство провел в Москве и имении своего дяди (по матери)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А.Ф.Грибоедова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Смоленской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губерниии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Получил домашнее образование под руководством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И.Б.Петрозилиуса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ученого-энциклопедиста. </a:t>
            </a:r>
          </a:p>
          <a:p>
            <a:pPr algn="just">
              <a:lnSpc>
                <a:spcPct val="90000"/>
              </a:lnSpc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1803 г. Грибоедов учился в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Благородном пансионе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Московском университете. 30 января 1806 г. зачислен в студенты Московского университета. </a:t>
            </a:r>
          </a:p>
          <a:p>
            <a:endParaRPr lang="ru-RU" sz="2000" dirty="0"/>
          </a:p>
        </p:txBody>
      </p:sp>
      <p:pic>
        <p:nvPicPr>
          <p:cNvPr id="9" name="Picture 8" descr="Grib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571480"/>
            <a:ext cx="4071965" cy="5500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Настасия</a:t>
            </a:r>
            <a:r>
              <a:rPr lang="ru-RU" dirty="0" smtClean="0">
                <a:solidFill>
                  <a:srgbClr val="FF0000"/>
                </a:solidFill>
              </a:rPr>
              <a:t> Федоровна </a:t>
            </a:r>
            <a:r>
              <a:rPr lang="ru-RU" dirty="0" err="1" smtClean="0">
                <a:solidFill>
                  <a:srgbClr val="FF0000"/>
                </a:solidFill>
              </a:rPr>
              <a:t>Грибоедова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28596" y="1357298"/>
            <a:ext cx="4214842" cy="469106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Женщина умная, властная и честолюбивая. Целью ее жизни был выход из того захудалого состояния, в котором находилось семейство, а надежды на это она связывала с одаренным от природы сыном Александром. Мать понимала, что путь к служебной карьере в новые времена открывала родовитость, связанная с просвещением. Поэтому она не жалела средств на образование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пк\Desktop\119957370_006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809625"/>
            <a:ext cx="3857652" cy="4691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А.С.Грибоедов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1812год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28982" cy="469106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Вступил в армию 26 июля 1812 г., т.е. за месяц до Бородинского сражения, в день начала битвы за Смоленск Грибоедов становится корнетом Гусарского полка графа П.И. Салтыкова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В конце декабря 1815 г. двадцатилетний корнет Грибоедов подает прошение об отставке, которая принята 25 марта 1816 </a:t>
            </a:r>
            <a:r>
              <a:rPr lang="ru-RU" dirty="0" smtClean="0"/>
              <a:t>г</a:t>
            </a:r>
            <a:endParaRPr lang="ru-RU" dirty="0"/>
          </a:p>
        </p:txBody>
      </p:sp>
      <p:pic>
        <p:nvPicPr>
          <p:cNvPr id="24578" name="Picture 2" descr="C:\Users\пк\Desktop\5442c77eed7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5" y="571480"/>
            <a:ext cx="4122739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0000"/>
                </a:solidFill>
              </a:rPr>
              <a:t>Литературоведческие исследования о дате рождения писателя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«Дата рождения </a:t>
            </a:r>
            <a:r>
              <a:rPr lang="ru-RU" dirty="0" err="1" smtClean="0"/>
              <a:t>Грибоедова</a:t>
            </a:r>
            <a:r>
              <a:rPr lang="ru-RU" dirty="0" smtClean="0"/>
              <a:t> — особый вопрос. Варианты: </a:t>
            </a:r>
            <a:r>
              <a:rPr lang="ru-RU" u="sng" dirty="0" smtClean="0"/>
              <a:t>1790, 1792, 1793, 1794, 1795 </a:t>
            </a:r>
            <a:r>
              <a:rPr lang="ru-RU" dirty="0" smtClean="0"/>
              <a:t>года. </a:t>
            </a:r>
            <a:r>
              <a:rPr lang="ru-RU" u="sng" dirty="0" smtClean="0"/>
              <a:t>1795 </a:t>
            </a:r>
            <a:r>
              <a:rPr lang="ru-RU" dirty="0" smtClean="0"/>
              <a:t>год указан в первом формулярном списке , на этот год указывает вдова А. С. </a:t>
            </a:r>
            <a:r>
              <a:rPr lang="ru-RU" dirty="0" err="1" smtClean="0"/>
              <a:t>Грибоедова</a:t>
            </a:r>
            <a:r>
              <a:rPr lang="ru-RU" dirty="0" smtClean="0"/>
              <a:t> Нина Чавчавадзе. </a:t>
            </a:r>
            <a:r>
              <a:rPr lang="ru-RU" dirty="0" err="1" smtClean="0"/>
              <a:t>Булгарин</a:t>
            </a:r>
            <a:r>
              <a:rPr lang="ru-RU" dirty="0" smtClean="0"/>
              <a:t> и </a:t>
            </a:r>
            <a:r>
              <a:rPr lang="ru-RU" dirty="0" err="1" smtClean="0"/>
              <a:t>Сенковский</a:t>
            </a:r>
            <a:r>
              <a:rPr lang="ru-RU" dirty="0" smtClean="0"/>
              <a:t> указывают соответственно </a:t>
            </a:r>
            <a:r>
              <a:rPr lang="ru-RU" u="sng" dirty="0" smtClean="0"/>
              <a:t>1793 и 1792 </a:t>
            </a:r>
            <a:r>
              <a:rPr lang="ru-RU" dirty="0" smtClean="0"/>
              <a:t>годы. </a:t>
            </a:r>
            <a:r>
              <a:rPr lang="ru-RU" u="sng" dirty="0" smtClean="0"/>
              <a:t>1790</a:t>
            </a:r>
            <a:r>
              <a:rPr lang="ru-RU" dirty="0" smtClean="0"/>
              <a:t> год есть в служебных бумагах после 1818 года, в бумагах следствия по восстанию 14 декабря 1825 года. Необходимо отметить, что Грибоедов мог умышленно скрывать дату рождения, если таковая относится к </a:t>
            </a:r>
            <a:r>
              <a:rPr lang="ru-RU" u="sng" dirty="0" smtClean="0"/>
              <a:t>1790</a:t>
            </a:r>
            <a:r>
              <a:rPr lang="ru-RU" dirty="0" smtClean="0"/>
              <a:t> году — в этом случае он родился до брака родителей.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Начало творчества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1816(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 июля ) – первое представление комедии «Молодые супруги» в Москве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1817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( 9 июля) – зачислен на службу в Коллегию иностранных дел.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5 августа – написана  комедия «Студент».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начало сентября – написаны пять сцен для комедии «Своя семья, или Замужняя невеста».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Октябрь – Грибоедов выполняет  перевод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Семелы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Шиллера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А.С.Грибоедов - дипломат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1818 год -  Грибоедов выслан из Петербурга за участие секундантом в дуэли и    назначен секретарём русской дипломатической миссии в Персии.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1821 год -  переведён в Тифлис секретарём по дипломатической части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главноуправляющем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Грузией генерале А. П. Ермолове.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Users\пк\Desktop\1350153_griboedov-diploma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6444" y="1928802"/>
            <a:ext cx="3781836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0_594bd_ecd03baa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69378"/>
            <a:ext cx="4032250" cy="6119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596" y="928671"/>
            <a:ext cx="350046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900" algn="just">
              <a:lnSpc>
                <a:spcPct val="90000"/>
              </a:lnSpc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1828 принимает участие в подготовке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Туркманчайского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мирного договора, заключенного с Персией. Затем он получает назначение полномочным министром в Персию, рассматривая это назначение как "политическую ссылку".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0_6e1c1_c2d98715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3959795" cy="5573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57818" y="1714488"/>
            <a:ext cx="33575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 1828 в Тифлисе Грибоедов женится на Нине Чавчавадзе, дочери своего друга, известного поэта А.Чавчавадзе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210" y="476672"/>
            <a:ext cx="4428492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596" y="1028343"/>
            <a:ext cx="35719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algn="just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Оставив жену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Тавризе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выехал с посольством в Тегеран. Здесь он стал жертвой заговора и был убит толпой персидских фанатиков.</a:t>
            </a:r>
          </a:p>
          <a:p>
            <a:pPr marL="38100" algn="just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Высоко над Тбилиси, в монастыре св. Давида,  покоится  прах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Грибоедова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На одном из надгробий Нина написала слова:  "Ум и дела твои бессмертны в памяти русской, но для чего пережила тебя любовь моя!" </a:t>
            </a:r>
          </a:p>
          <a:p>
            <a:pPr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94429"/>
      </a:hlink>
      <a:folHlink>
        <a:srgbClr val="49442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486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Москва. 15 января 1794г .В дворянской семье родился А.С.Грибоедов</vt:lpstr>
      <vt:lpstr>Детство и юность</vt:lpstr>
      <vt:lpstr>Настасия Федоровна Грибоедова </vt:lpstr>
      <vt:lpstr>А.С.Грибоедов   1812год</vt:lpstr>
      <vt:lpstr>Литературоведческие исследования о дате рождения писателя. </vt:lpstr>
      <vt:lpstr>Начало творчества</vt:lpstr>
      <vt:lpstr>А.С.Грибоедов - дипломат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Устинова</dc:creator>
  <cp:lastModifiedBy>Admin</cp:lastModifiedBy>
  <cp:revision>23</cp:revision>
  <dcterms:created xsi:type="dcterms:W3CDTF">2016-11-07T10:35:25Z</dcterms:created>
  <dcterms:modified xsi:type="dcterms:W3CDTF">2017-02-14T17:44:56Z</dcterms:modified>
</cp:coreProperties>
</file>